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30"/>
  </p:notesMasterIdLst>
  <p:sldIdLst>
    <p:sldId id="256" r:id="rId2"/>
    <p:sldId id="257" r:id="rId3"/>
    <p:sldId id="272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9" r:id="rId15"/>
    <p:sldId id="270" r:id="rId16"/>
    <p:sldId id="268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3" r:id="rId27"/>
    <p:sldId id="284" r:id="rId28"/>
    <p:sldId id="285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5" d="100"/>
          <a:sy n="85" d="100"/>
        </p:scale>
        <p:origin x="34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03A74D-3592-4052-B91A-7556BBC092CF}" type="datetimeFigureOut">
              <a:rPr lang="en-US" smtClean="0"/>
              <a:t>7/19/2019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99A22C-F7E1-43FA-A6DF-5B448CE2CD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78737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99A22C-F7E1-43FA-A6DF-5B448CE2CD9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913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F94684-8141-4EB0-8154-416F6F6E872F}" type="datetimeFigureOut">
              <a:rPr lang="en-US" smtClean="0"/>
              <a:t>7/19/2019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1687D0-FFE7-4755-9354-C011ACA03EB1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09541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F94684-8141-4EB0-8154-416F6F6E872F}" type="datetimeFigureOut">
              <a:rPr lang="en-US" smtClean="0"/>
              <a:t>7/19/2019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1687D0-FFE7-4755-9354-C011ACA03E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1695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F94684-8141-4EB0-8154-416F6F6E872F}" type="datetimeFigureOut">
              <a:rPr lang="en-US" smtClean="0"/>
              <a:t>7/19/2019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1687D0-FFE7-4755-9354-C011ACA03E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181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F94684-8141-4EB0-8154-416F6F6E872F}" type="datetimeFigureOut">
              <a:rPr lang="en-US" smtClean="0"/>
              <a:t>7/19/2019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1687D0-FFE7-4755-9354-C011ACA03E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4287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F94684-8141-4EB0-8154-416F6F6E872F}" type="datetimeFigureOut">
              <a:rPr lang="en-US" smtClean="0"/>
              <a:t>7/19/2019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1687D0-FFE7-4755-9354-C011ACA03EB1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86436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F94684-8141-4EB0-8154-416F6F6E872F}" type="datetimeFigureOut">
              <a:rPr lang="en-US" smtClean="0"/>
              <a:t>7/19/2019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1687D0-FFE7-4755-9354-C011ACA03E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7829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F94684-8141-4EB0-8154-416F6F6E872F}" type="datetimeFigureOut">
              <a:rPr lang="en-US" smtClean="0"/>
              <a:t>7/19/2019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1687D0-FFE7-4755-9354-C011ACA03E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081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F94684-8141-4EB0-8154-416F6F6E872F}" type="datetimeFigureOut">
              <a:rPr lang="en-US" smtClean="0"/>
              <a:t>7/19/2019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1687D0-FFE7-4755-9354-C011ACA03E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15808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F94684-8141-4EB0-8154-416F6F6E872F}" type="datetimeFigureOut">
              <a:rPr lang="en-US" smtClean="0"/>
              <a:t>7/19/2019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1687D0-FFE7-4755-9354-C011ACA03E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2994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D7F94684-8141-4EB0-8154-416F6F6E872F}" type="datetimeFigureOut">
              <a:rPr lang="en-US" smtClean="0"/>
              <a:t>7/19/2019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41687D0-FFE7-4755-9354-C011ACA03E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0496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F94684-8141-4EB0-8154-416F6F6E872F}" type="datetimeFigureOut">
              <a:rPr lang="en-US" smtClean="0"/>
              <a:t>7/19/2019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1687D0-FFE7-4755-9354-C011ACA03E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0041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D7F94684-8141-4EB0-8154-416F6F6E872F}" type="datetimeFigureOut">
              <a:rPr lang="en-US" smtClean="0"/>
              <a:t>7/19/2019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041687D0-FFE7-4755-9354-C011ACA03EB1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4290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79D90F-5DE1-4066-8199-2E3B6A6C85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81186E-4BF2-4D6B-B2CD-ABE07A56CD3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1ABA35-11E1-4EE8-A1FC-1939AD2CF7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80" b="3539"/>
          <a:stretch/>
        </p:blipFill>
        <p:spPr>
          <a:xfrm>
            <a:off x="609600" y="0"/>
            <a:ext cx="10972800" cy="6321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0604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A5A27D2-D6F0-4358-8ADF-9BF1CE9A5B3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51" b="3732"/>
          <a:stretch/>
        </p:blipFill>
        <p:spPr>
          <a:xfrm>
            <a:off x="516835" y="0"/>
            <a:ext cx="10972800" cy="6310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4664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D11F21B-EAFC-4B9A-8303-B90D4B5BCF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56" b="1356"/>
          <a:stretch/>
        </p:blipFill>
        <p:spPr>
          <a:xfrm>
            <a:off x="609600" y="0"/>
            <a:ext cx="10972800" cy="6287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4586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DFC97E2-04B4-47C3-8358-4D4B2024BC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514" y="0"/>
            <a:ext cx="10866390" cy="6294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4952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739AF87-C4A4-4EE2-8580-D14D94F0C4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7979" y="340746"/>
            <a:ext cx="6468804" cy="5158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0478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81DB88-AFB7-4E55-976B-DB990DEDB8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4250" y="285583"/>
            <a:ext cx="8775266" cy="5465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4478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76C88EB-D651-4E95-BD41-FEDFE80166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6880" y="689610"/>
            <a:ext cx="8778240" cy="5478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5603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7915B33-3D35-4202-9F5C-F70A4B352F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04374"/>
            <a:ext cx="12192000" cy="652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2136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40DC09C-62D1-4747-B41D-9032CB11C3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333"/>
            <a:ext cx="12192000" cy="6815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2201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9FB70DB-1CA5-4D4F-8262-DD8084A3D52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96" b="5702"/>
          <a:stretch/>
        </p:blipFill>
        <p:spPr>
          <a:xfrm>
            <a:off x="0" y="-112889"/>
            <a:ext cx="12192000" cy="6076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8152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1F245D2-FF06-4B79-9BF9-BE15DC19362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06" b="8148"/>
          <a:stretch/>
        </p:blipFill>
        <p:spPr>
          <a:xfrm>
            <a:off x="609600" y="135466"/>
            <a:ext cx="10972800" cy="5832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9492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65897E3-51C0-4C19-B570-DF9862EF6F9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48"/>
          <a:stretch/>
        </p:blipFill>
        <p:spPr>
          <a:xfrm>
            <a:off x="609600" y="0"/>
            <a:ext cx="10972800" cy="629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7146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7BF96AD-049F-4049-A7AF-B057CD13E5E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17" b="9136"/>
          <a:stretch/>
        </p:blipFill>
        <p:spPr>
          <a:xfrm>
            <a:off x="0" y="0"/>
            <a:ext cx="12192000" cy="6231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2399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524DEE7-D204-4CDE-8914-C8666787CE3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12" b="4964"/>
          <a:stretch/>
        </p:blipFill>
        <p:spPr>
          <a:xfrm>
            <a:off x="0" y="0"/>
            <a:ext cx="12192000" cy="6344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8019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085AD5A-1574-402B-89F5-82A0C8F6374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05" b="7983"/>
          <a:stretch/>
        </p:blipFill>
        <p:spPr>
          <a:xfrm>
            <a:off x="0" y="0"/>
            <a:ext cx="12192000" cy="6310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2289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291437B-383B-457D-9547-D927D5CF5D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2192000" cy="6321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4897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B6EA21B-376F-48CB-B159-BA1B6D5BD9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308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7971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230C150-F3F0-4275-9B4C-6A65BB7413A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98" b="8312"/>
          <a:stretch/>
        </p:blipFill>
        <p:spPr>
          <a:xfrm>
            <a:off x="0" y="0"/>
            <a:ext cx="12192000" cy="629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6575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752395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12975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090002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2405645-9AFB-4EA9-B75C-E678C579EC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09274"/>
            <a:ext cx="12192000" cy="637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5214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08CDB16-9D87-4AC5-855F-3468CA8D60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9146" y="643467"/>
            <a:ext cx="8913707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8703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900AF6A-15D4-4AC6-983A-7F121E09DA9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15" b="14475"/>
          <a:stretch/>
        </p:blipFill>
        <p:spPr>
          <a:xfrm>
            <a:off x="0" y="541867"/>
            <a:ext cx="12191999" cy="5792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6705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9C50040-268D-4E38-B27D-CBC4599504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983"/>
          <a:stretch/>
        </p:blipFill>
        <p:spPr>
          <a:xfrm>
            <a:off x="609600" y="0"/>
            <a:ext cx="10972800" cy="6310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049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6E45CE7-2E1C-48D2-94A8-CDAE45CC81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812" y="0"/>
            <a:ext cx="9730522" cy="626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7898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1594822-9B44-4513-8382-573D61C6779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06" b="5922"/>
          <a:stretch/>
        </p:blipFill>
        <p:spPr>
          <a:xfrm>
            <a:off x="609600" y="1"/>
            <a:ext cx="10724444" cy="629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6291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AC7036D-C3AE-45F9-A2DB-9CCBD8F6556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952"/>
          <a:stretch/>
        </p:blipFill>
        <p:spPr>
          <a:xfrm>
            <a:off x="609600" y="0"/>
            <a:ext cx="10972800" cy="6175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622812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25</TotalTime>
  <Words>1</Words>
  <Application>Microsoft Office PowerPoint</Application>
  <PresentationFormat>Widescreen</PresentationFormat>
  <Paragraphs>1</Paragraphs>
  <Slides>28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1" baseType="lpstr">
      <vt:lpstr>Calibri</vt:lpstr>
      <vt:lpstr>Calibri Light</vt:lpstr>
      <vt:lpstr>Retrospect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Abdul Kareem Shaik</dc:creator>
  <cp:lastModifiedBy>Abdul Kareem Shaik</cp:lastModifiedBy>
  <cp:revision>5</cp:revision>
  <dcterms:created xsi:type="dcterms:W3CDTF">2019-07-19T07:26:10Z</dcterms:created>
  <dcterms:modified xsi:type="dcterms:W3CDTF">2019-07-19T07:54:10Z</dcterms:modified>
</cp:coreProperties>
</file>